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</p:sldIdLst>
  <p:sldSz cx="9144000" cy="6858000" type="screen4x3"/>
  <p:notesSz cx="6807200" cy="993902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115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FF5FA-00DB-47B8-AEF8-6BFD5334A73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ECAF-E575-477B-A586-9A7FF9E9409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67349" y="4238421"/>
            <a:ext cx="3038481" cy="1347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tuyendung@lge.com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Hotline: 0707.99.11.44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Vietnamwork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/LGE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Quét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(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그림 34"/>
          <p:cNvPicPr>
            <a:picLocks noChangeAspect="1"/>
          </p:cNvPicPr>
          <p:nvPr/>
        </p:nvPicPr>
        <p:blipFill rotWithShape="1">
          <a:blip r:embed="rId1" cstate="email"/>
          <a:srcRect t="-1" b="15537"/>
          <a:stretch>
            <a:fillRect/>
          </a:stretch>
        </p:blipFill>
        <p:spPr bwMode="auto">
          <a:xfrm rot="5400000">
            <a:off x="7924304" y="427791"/>
            <a:ext cx="1048339" cy="139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353482"/>
            <a:ext cx="9144000" cy="539463"/>
          </a:xfrm>
          <a:prstGeom prst="rect">
            <a:avLst/>
          </a:prstGeom>
          <a:solidFill>
            <a:srgbClr val="B947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100" y="4923593"/>
            <a:ext cx="2668109" cy="795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-43646"/>
            <a:ext cx="9144000" cy="660466"/>
          </a:xfrm>
          <a:prstGeom prst="rect">
            <a:avLst/>
          </a:prstGeom>
          <a:solidFill>
            <a:srgbClr val="B947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-50569"/>
            <a:ext cx="9144000" cy="667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tuyển dụng của công ty TNHH LG Electronics Việt Nam Hải Phòng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5" y="648369"/>
            <a:ext cx="1332689" cy="7073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56988" y="807494"/>
            <a:ext cx="41190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(Số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lượng: 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30)</a:t>
            </a:r>
            <a:endParaRPr lang="en-US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soát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soát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chuỗi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SCM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(Số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lượng: 30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en-US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Phối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Mua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(Số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lượng: 30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en-US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Đàm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phán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(Số lượng: 30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en-US" sz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Cài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chuyền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7349" y="1748599"/>
            <a:ext cx="3564815" cy="1667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doanh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Anh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44803" y="1439157"/>
            <a:ext cx="2293865" cy="32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IT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0726" y="6438545"/>
            <a:ext cx="7682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ty TNHH LG Electronics không thu bất kỳ khoản phí tuyển dụng nào</a:t>
            </a:r>
            <a:endParaRPr lang="en-US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791" y="3612687"/>
            <a:ext cx="3372373" cy="525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 </a:t>
            </a:r>
            <a:r>
              <a:rPr lang="en-GB" sz="1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tuyển</a:t>
            </a:r>
            <a:endParaRPr lang="en-GB" sz="16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(Theo 1 trong các cách sau)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3508" y="4479634"/>
            <a:ext cx="1164643" cy="1138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1938" y="-247650"/>
            <a:ext cx="9667875" cy="735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67349" y="4238421"/>
            <a:ext cx="3038481" cy="1347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tuyendung@lge.com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Vietnamwork/LGE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Quét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QR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(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Zalo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그림 34"/>
          <p:cNvPicPr>
            <a:picLocks noChangeAspect="1"/>
          </p:cNvPicPr>
          <p:nvPr/>
        </p:nvPicPr>
        <p:blipFill rotWithShape="1">
          <a:blip r:embed="rId1" cstate="email"/>
          <a:srcRect t="-1" b="15537"/>
          <a:stretch>
            <a:fillRect/>
          </a:stretch>
        </p:blipFill>
        <p:spPr bwMode="auto">
          <a:xfrm rot="5400000">
            <a:off x="7924304" y="427791"/>
            <a:ext cx="1048339" cy="139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6353482"/>
            <a:ext cx="9144000" cy="539463"/>
          </a:xfrm>
          <a:prstGeom prst="rect">
            <a:avLst/>
          </a:prstGeom>
          <a:solidFill>
            <a:srgbClr val="B947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03100" y="4923593"/>
            <a:ext cx="2668109" cy="795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-43646"/>
            <a:ext cx="9144000" cy="660466"/>
          </a:xfrm>
          <a:prstGeom prst="rect">
            <a:avLst/>
          </a:prstGeom>
          <a:solidFill>
            <a:srgbClr val="B9476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-50569"/>
            <a:ext cx="9144000" cy="667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tuyển dụng của công ty TNHH LG Electronics Việt Nam Hải Phòng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5" y="648369"/>
            <a:ext cx="1332689" cy="70738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24121" y="817904"/>
            <a:ext cx="47119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Nghiên cứu và Phát triển sản phẩm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R&amp;D (Số lượng: 50)</a:t>
            </a:r>
            <a:endParaRPr lang="vi-VN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Phát triển sản phẩm mới và đưa vào sản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Tiến hành các hoạt động đổi mới chi phí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Hỗ trợ giải quyết các vấn đề tại chuyền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Sản xuất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MFG (Số lượng: 50)</a:t>
            </a:r>
            <a:endParaRPr lang="vi-VN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Kiểm soát, giám sát số lượng sản xuất.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Kiểm soát năng lực sản xuất và kiểm soát nhân lực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Hoàn thành kế hoạch sản xuất hàng ngày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vi-VN" sz="1200" b="1" dirty="0">
                <a:latin typeface="Arial" panose="020B0604020202020204" pitchFamily="34" charset="0"/>
                <a:cs typeface="Arial" panose="020B0604020202020204" pitchFamily="34" charset="0"/>
              </a:rPr>
              <a:t>Quản lý chất lượng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QA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(Số lượng: 50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vi-VN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Giữ ổn định và nâng cao chất lượng sản xuất.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Phát triển, kiểm soát các hoạt động về chất lượng </a:t>
            </a:r>
            <a:endParaRPr lang="vi-VN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vi-VN" sz="1200" dirty="0">
                <a:latin typeface="Arial" panose="020B0604020202020204" pitchFamily="34" charset="0"/>
                <a:cs typeface="Arial" panose="020B0604020202020204" pitchFamily="34" charset="0"/>
              </a:rPr>
              <a:t>Quản lý chất lượng đầu vào, đầu ra, trên chuyền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(Số lượng: 50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en-US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Cải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tiến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nâng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suất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móc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Nghiên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lắp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thống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smtClean="0">
                <a:latin typeface="Arial" panose="020B0604020202020204" pitchFamily="34" charset="0"/>
                <a:cs typeface="Arial" panose="020B0604020202020204" pitchFamily="34" charset="0"/>
              </a:rPr>
              <a:t>sinh kỹ thuật 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Internship</a:t>
            </a:r>
            <a:r>
              <a:rPr lang="vi-VN" sz="1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(Số </a:t>
            </a:r>
            <a:r>
              <a:rPr lang="vi-VN" sz="1200" b="1" dirty="0">
                <a:solidFill>
                  <a:srgbClr val="00B050"/>
                </a:solidFill>
                <a:cs typeface="Arial" panose="020B0604020202020204" pitchFamily="34" charset="0"/>
              </a:rPr>
              <a:t>lượng: 50</a:t>
            </a:r>
            <a:r>
              <a:rPr lang="vi-VN" sz="1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)</a:t>
            </a:r>
            <a:endParaRPr lang="en-GB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đào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9791" y="3612687"/>
            <a:ext cx="3372373" cy="525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Ứng </a:t>
            </a:r>
            <a:r>
              <a:rPr lang="en-GB" sz="1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tuyển</a:t>
            </a:r>
            <a:endParaRPr lang="en-GB" sz="16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(Theo 1 trong các cách sau)</a:t>
            </a:r>
            <a:endParaRPr lang="en-US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7349" y="1748599"/>
            <a:ext cx="3564815" cy="16674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Nhiệt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lạnh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viễn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Chuyên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Anh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83431" y="1391626"/>
            <a:ext cx="2493042" cy="32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22766" y="6443647"/>
            <a:ext cx="69028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 ty TNHH LG Electronics không thu bất kỳ khoản phí tuyển dụng nào</a:t>
            </a:r>
            <a:endParaRPr lang="en-US" sz="16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50918" y="6373341"/>
            <a:ext cx="1993082" cy="487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1050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 thắc mắc liên hệ</a:t>
            </a:r>
            <a:endParaRPr lang="en-US" sz="1050" i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050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Hotline</a:t>
            </a:r>
            <a:r>
              <a:rPr lang="en-US" sz="105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050" i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0707.99.11.44</a:t>
            </a:r>
            <a:endParaRPr lang="en-US" sz="1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0332" y="4448247"/>
            <a:ext cx="1164643" cy="11380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5750" y="-266700"/>
            <a:ext cx="9715500" cy="739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2322</Words>
  <Application>WPS Presentation</Application>
  <PresentationFormat>On-screen Show (4:3)</PresentationFormat>
  <Paragraphs>79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SimSun</vt:lpstr>
      <vt:lpstr>Wingdings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THI DAO/LGEVH HR Management Team(xuan.dao@lge.com)</dc:creator>
  <cp:lastModifiedBy>Admin</cp:lastModifiedBy>
  <cp:revision>11</cp:revision>
  <cp:lastPrinted>2022-09-28T10:16:00Z</cp:lastPrinted>
  <dcterms:created xsi:type="dcterms:W3CDTF">2021-11-15T10:09:00Z</dcterms:created>
  <dcterms:modified xsi:type="dcterms:W3CDTF">2023-03-01T07:59:52Z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D4CF5E7E1DF646D6A113447494365DCE</vt:lpwstr>
  </property>
  <property fmtid="{D5CDD505-2E9C-101B-9397-08002B2CF9AE}" pid="3" name="KSOProductBuildVer">
    <vt:lpwstr>1033-11.2.0.11486</vt:lpwstr>
  </property>
</Properties>
</file>